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Algorithmic Red Team Workshop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Facilitator’s Slide Deck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TechGeekette Foundation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Civic Sandbox Edition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Scoring Formula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score = (100 − demographic)·0.25 + (100 − historicalBias)·0.30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+ exceptionRigor·0.20 + transparency·0.25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Inverted levers reward lower values; direct levers reward higher values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Scenario A: The Silent Voucher Error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Unhandled null values in a housing voucher intake system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Exception Handling Rigor drops to 8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Transparency drops to 20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Result: applicant backlogs accumulate silently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Scenario A: Discussion Prompts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Who is responsible for catching the error?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What policy change could prevent the backlog?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How would a community member prove harm?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Scenario B: The Biased Predictive Intake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Historical training data over-weights specific neighborhoods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Demographic weighting reaches 88; training bias reaches 92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Result: model systematically favors some applicants over others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Scenario B: Discussion Prompts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Should the system be retrained or retired?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Which stakeholders must be consulted?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What documentation is needed for a fairness audit?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Exercise 1: Baseline Calibration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Set all sliders to 50 and record the score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Predict the diagnostic findings before looking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Compare your prediction with the live output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Exercise 2: Single-Lever Stress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Move one slider at a time to its extreme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Note which lever changes the score most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Relate the finding to a real civic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Exercise 3: Crossed Controls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Combine two high-risk settings at once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Write a one-paragraph incident report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Identify the mitigations that would most reduce harm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Exercise 4: NIST Risk Mapping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Open the NIST Framework Assessment Matrix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Match each finding to a NIST subcategory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Calculate severity weights from likelihood and impact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Exercise 5: Stakeholder Briefing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Prepare a 3-minute briefing for a city council member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Include one finding, one score, one recommendation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Use only plain language—no jargon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Learning Objectives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Identify bias vectors in automated civic systems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Map NIST AI Risk Framework categories to real failures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Practice red-teaming a live scoring model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Draft an accountability report for decision-makers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Accountability Report Template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Summary of the system tested and its purpose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Current score and tier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Top three findings with severity evidence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Recommended policy and technical mitigations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Common Student Pitfalls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Treating the score as a definitive audit rather than a diagnostic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Ignoring interaction effects between levers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Proposing technical fixes for policy problems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Discussion: Whose Voice Counts?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Community members rarely design the systems that affect them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Red teams should include impacted people and domain experts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Transparency without participation is incomplete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From Simulation to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Draft a public comment for a proposed procurement rule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Map the simulation findings to a local agency’s algorithm inventory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Connect with the Algorithmic Accountability Project for support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Resources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Red Team Lab Workbook (PDF)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NIST Framework Assessment Matrix (XLSX)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Civic Sandbox: https://ethosairegistry.lovable.app/sandbox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Contact: workshops@techgeekette.org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Questions and discussion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TechGeekette Foundation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Empowering Global Communities Through Equitable Technology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Workshop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Module 1: Framing algorithmic harm (20 min)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Module 2: Live sandbox simulation (40 min)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Module 3: Risk matrix exercise (30 min)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Module 4: Reporting and next steps (20 min)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Why Red-Teaming Civic AI?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Public agencies increasingly automate eligibility, policing, and resource allocation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Errors are not bugs—they are policy harms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Independent oversight requires structured, repeatable methods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Key Concepts: Algorithmic Integrity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Composite score of fairness, robustness, and accountability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Built from four levers: demographic weighting, training bias, exception rigor, transparency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Used to compare system configurations in real time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Key Concepts: Bias Index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Average of demographic weighting and historical training bias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Higher values signal concentrated risk to protected classes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Not all bias is illegal, but all bias is inspectable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Key Concepts: Fault Tolerance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Measures how well the system handles nulls, edge cases, and exceptions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Silent failures create backlogs and deny services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Rigor must be tested before deployment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Key Concepts: Auditability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Can affected people inspect and appeal decisions?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Correlates strongly with public trust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Requires logs, explanations, and human override paths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77295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The Civic Sandbox Interface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Left panel: four sliders that control model behavior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Right panel: live score, sub-metrics, diagnostic findings</a:t>
            </a:r>
          </a:p>
          <a:p>
            <a:pPr>
              <a:spcAft>
                <a:spcPts val="1400"/>
              </a:spcAft>
              <a:defRPr sz="2000">
                <a:solidFill>
                  <a:srgbClr val="475569"/>
                </a:solidFill>
              </a:defRPr>
            </a:pPr>
            <a:r>
              <a:t>Scenarios: pre-loaded breaking points for group discussion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34440"/>
            <a:ext cx="11277295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